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68" r:id="rId7"/>
    <p:sldId id="26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TRI" initials="K" lastIdx="2" clrIdx="0">
    <p:extLst>
      <p:ext uri="{19B8F6BF-5375-455C-9EA6-DF929625EA0E}">
        <p15:presenceInfo xmlns:p15="http://schemas.microsoft.com/office/powerpoint/2012/main" userId="KITR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31E61D-D876-40CE-9BCC-47C8E8192C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4D21CA-9C22-4F5C-B926-41A24C435E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DCAB0B-C432-48D6-9EDE-C4AE04F39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8E82E6-DA53-4F42-9BB1-9B94991AD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B5ED52-5ED6-4857-9A7A-A7EEC4607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574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1D6635-DB21-43C7-AB77-0CD46B25A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888087-66BA-4B7B-A6C1-59C7A4611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8F3EC6-71E6-46FB-BD11-CE035F52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078C00-B862-4205-8045-5F3BFE796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FA5DB-F5F3-486A-9402-374EA7296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015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744C47E-3B8F-43AC-B9F1-1B6B579CA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4ECFF2-B1F8-4EF1-891F-7BFE3AAE0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DAE0D7-A5D7-473E-BF5A-9E1918F80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3E8859-4BA1-4157-9B1F-6C42B3225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F24972-44AF-43A4-8B3F-D65D123C9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151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2D87D-AAA9-4860-B769-67EF0CA70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0A4153-576B-496E-8E14-986607657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7B0D43-F0AC-4551-B5FE-E86E1D1BB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223FC8-A17A-4FA0-BA46-E2E3543FF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C7B9EA-FF7A-4737-BE53-C56DC4626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518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4FAD99-B5FD-41D8-8FBA-5A37B07FE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767BD8-131E-4C0F-BE06-7B387CFD3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A69D3D-4A5B-4AAA-9EE9-E48D33BEE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1204BB-C5D3-45C0-A196-508F4D11D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1425A0-820F-4CF0-A437-9B917992B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539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8189B3-8376-48E3-917A-2E1837FEE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7D86F2-D2E3-47D0-8C5C-98C6EB399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F045AE-D98B-404A-A2FA-BD355657F2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977B6E-D1C2-4B02-859E-7B660D7D2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04E8FA-41B0-4722-B865-521A89F31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AED0D9-ECF0-42D0-A926-7E18689E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45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B98AC1-A498-42AC-96BA-F9EEA0F34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869D14-9DF3-4EF2-A1FE-AF9F5D3A0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6BC979-082B-45C1-B52F-703B03DADD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9208104-FEFE-470F-A878-A564E0BE35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09E6F9-BACF-4015-A751-641EBCF86B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B4DE3D3-56B3-4290-B51C-656159032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770B205-A36E-41AB-BC86-CA8B8A373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5F83AD-C162-4C55-AD5D-C83F578B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22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272791-8667-4F15-8547-C2941577E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22D8A9-CABD-444B-B85C-9265BB94E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15736D8-57C7-4DE8-A423-78EE77F7F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E83764B-93D2-43BA-AAB1-6174A554C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418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A184CD4-6C13-41B6-B9AB-E81A29A2E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5F7CC1D-E1F2-4904-B6AA-F35F851F4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126445-647A-4C62-89E9-34AA7998C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264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8BB838-1B8E-417B-A290-49B67E4C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81B713-BD63-41F3-9FE5-64A5D4B92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2089348-235B-496C-BA84-CBD833C91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6B379B-E489-4C50-A4E8-91D71F209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ECE29B-FD8B-49B2-87C9-333D43009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180B75-3472-4672-95FB-4C86446F9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265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41DFBE-79D8-44D6-A35A-C4C5B825D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FAF46D-8B7E-444E-AE9A-A8A3D8AEDA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4EAF27-6EF6-4B3C-938E-B10423BCA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DD4B15-1E7F-448E-9D83-F6E1F4BE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668EEB-4220-44AD-9406-E5316BD09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16AE45-574D-4385-8A93-25B4A5F6F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402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1A7F94E-34C6-4118-A4D8-76BAB8CDF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710312-E7B4-49EF-80C5-741AAAE4A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BBA48D-45FF-4CC8-9FBE-438CA5F2A6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A2F27-1B3B-4D91-A922-C5DA17D8FD46}" type="datetimeFigureOut">
              <a:rPr lang="ko-KR" altLang="en-US" smtClean="0"/>
              <a:t>2018-01-30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79B529-313F-4082-B810-F78F75DB36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E21E5E-2681-4609-BA1A-E61F34BC91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5CA38-B908-424F-A238-BAE43DC1B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327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5AA81DA-3F66-4703-9572-DEAF7BBA39A2}"/>
              </a:ext>
            </a:extLst>
          </p:cNvPr>
          <p:cNvSpPr/>
          <p:nvPr/>
        </p:nvSpPr>
        <p:spPr>
          <a:xfrm>
            <a:off x="4901966" y="453004"/>
            <a:ext cx="1778466" cy="5201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게임실행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5F42B44-2349-4198-B8D8-D23266625651}"/>
              </a:ext>
            </a:extLst>
          </p:cNvPr>
          <p:cNvSpPr/>
          <p:nvPr/>
        </p:nvSpPr>
        <p:spPr>
          <a:xfrm>
            <a:off x="4701329" y="1590411"/>
            <a:ext cx="2179740" cy="5201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Intro(</a:t>
            </a:r>
            <a:r>
              <a:rPr lang="ko-KR" altLang="en-US" sz="2800" dirty="0">
                <a:solidFill>
                  <a:schemeClr val="tx1"/>
                </a:solidFill>
              </a:rPr>
              <a:t>줄거리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E1C585B-8622-49A5-9A11-683809A48925}"/>
              </a:ext>
            </a:extLst>
          </p:cNvPr>
          <p:cNvSpPr/>
          <p:nvPr/>
        </p:nvSpPr>
        <p:spPr>
          <a:xfrm>
            <a:off x="4286773" y="2926708"/>
            <a:ext cx="3008852" cy="8388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튜토리얼</a:t>
            </a:r>
            <a:endParaRPr lang="en-US" altLang="ko-KR" sz="2800" dirty="0">
              <a:solidFill>
                <a:schemeClr val="tx1"/>
              </a:solidFill>
            </a:endParaRP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(</a:t>
            </a:r>
            <a:r>
              <a:rPr lang="ko-KR" altLang="en-US" sz="2800" dirty="0">
                <a:solidFill>
                  <a:schemeClr val="tx1"/>
                </a:solidFill>
              </a:rPr>
              <a:t>초능력 동료 </a:t>
            </a:r>
            <a:r>
              <a:rPr lang="en-US" altLang="ko-KR" sz="2800" dirty="0">
                <a:solidFill>
                  <a:schemeClr val="tx1"/>
                </a:solidFill>
              </a:rPr>
              <a:t>2</a:t>
            </a:r>
            <a:r>
              <a:rPr lang="ko-KR" altLang="en-US" sz="2800" dirty="0">
                <a:solidFill>
                  <a:schemeClr val="tx1"/>
                </a:solidFill>
              </a:rPr>
              <a:t>명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835D770-F475-4CEF-8E2A-560A0B325A9A}"/>
              </a:ext>
            </a:extLst>
          </p:cNvPr>
          <p:cNvSpPr/>
          <p:nvPr/>
        </p:nvSpPr>
        <p:spPr>
          <a:xfrm>
            <a:off x="4286773" y="4439174"/>
            <a:ext cx="3008852" cy="7382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메인 스토리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651A7A4-C62F-4CDB-BAD6-37654A7472A1}"/>
              </a:ext>
            </a:extLst>
          </p:cNvPr>
          <p:cNvSpPr/>
          <p:nvPr/>
        </p:nvSpPr>
        <p:spPr>
          <a:xfrm>
            <a:off x="4370313" y="5679347"/>
            <a:ext cx="2841771" cy="11094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Ending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(</a:t>
            </a:r>
            <a:r>
              <a:rPr lang="ko-KR" altLang="en-US" sz="2800" dirty="0">
                <a:solidFill>
                  <a:schemeClr val="tx1"/>
                </a:solidFill>
              </a:rPr>
              <a:t>동료 전부 구함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195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651A7A4-C62F-4CDB-BAD6-37654A7472A1}"/>
              </a:ext>
            </a:extLst>
          </p:cNvPr>
          <p:cNvSpPr/>
          <p:nvPr/>
        </p:nvSpPr>
        <p:spPr>
          <a:xfrm>
            <a:off x="4675114" y="402672"/>
            <a:ext cx="2841771" cy="11094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캐릭터 컨셉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44DCA1-9009-432A-A5DD-7FC7770943D3}"/>
              </a:ext>
            </a:extLst>
          </p:cNvPr>
          <p:cNvSpPr txBox="1"/>
          <p:nvPr/>
        </p:nvSpPr>
        <p:spPr>
          <a:xfrm>
            <a:off x="2525086" y="1929468"/>
            <a:ext cx="8338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이름 </a:t>
            </a:r>
            <a:r>
              <a:rPr lang="en-US" altLang="ko-KR" dirty="0"/>
              <a:t>: </a:t>
            </a:r>
            <a:r>
              <a:rPr lang="ko-KR" altLang="en-US" dirty="0"/>
              <a:t>아이리스</a:t>
            </a:r>
            <a:endParaRPr lang="en-US" altLang="ko-KR" dirty="0"/>
          </a:p>
          <a:p>
            <a:r>
              <a:rPr lang="ko-KR" altLang="en-US" dirty="0"/>
              <a:t>성격 </a:t>
            </a:r>
            <a:r>
              <a:rPr lang="en-US" altLang="ko-KR" dirty="0"/>
              <a:t>: </a:t>
            </a:r>
            <a:r>
              <a:rPr lang="ko-KR" altLang="en-US" dirty="0"/>
              <a:t>강인함</a:t>
            </a:r>
            <a:endParaRPr lang="en-US" altLang="ko-KR" dirty="0"/>
          </a:p>
          <a:p>
            <a:r>
              <a:rPr lang="ko-KR" altLang="en-US" dirty="0"/>
              <a:t>능력 </a:t>
            </a:r>
            <a:r>
              <a:rPr lang="en-US" altLang="ko-KR" dirty="0"/>
              <a:t>: </a:t>
            </a:r>
            <a:r>
              <a:rPr lang="ko-KR" altLang="en-US" dirty="0"/>
              <a:t>신체강화</a:t>
            </a:r>
            <a:r>
              <a:rPr lang="en-US" altLang="ko-KR" dirty="0"/>
              <a:t>(</a:t>
            </a:r>
            <a:r>
              <a:rPr lang="ko-KR" altLang="en-US" dirty="0" err="1"/>
              <a:t>스텟상승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16888B4-DC12-49BA-BE03-45FE5C859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047" y="1512116"/>
            <a:ext cx="4466897" cy="496774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D11AF42-83FC-48D6-87C2-00E09E17A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109" y="3040906"/>
            <a:ext cx="3258005" cy="367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388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651A7A4-C62F-4CDB-BAD6-37654A7472A1}"/>
              </a:ext>
            </a:extLst>
          </p:cNvPr>
          <p:cNvSpPr/>
          <p:nvPr/>
        </p:nvSpPr>
        <p:spPr>
          <a:xfrm>
            <a:off x="4675114" y="402672"/>
            <a:ext cx="2841771" cy="11094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캐릭터 컨셉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44DCA1-9009-432A-A5DD-7FC7770943D3}"/>
              </a:ext>
            </a:extLst>
          </p:cNvPr>
          <p:cNvSpPr txBox="1"/>
          <p:nvPr/>
        </p:nvSpPr>
        <p:spPr>
          <a:xfrm>
            <a:off x="2525086" y="1929468"/>
            <a:ext cx="8338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이름 </a:t>
            </a:r>
            <a:r>
              <a:rPr lang="en-US" altLang="ko-KR" dirty="0"/>
              <a:t>: </a:t>
            </a:r>
            <a:r>
              <a:rPr lang="ko-KR" altLang="en-US" dirty="0" err="1"/>
              <a:t>티보치나</a:t>
            </a:r>
            <a:endParaRPr lang="en-US" altLang="ko-KR" dirty="0"/>
          </a:p>
          <a:p>
            <a:r>
              <a:rPr lang="ko-KR" altLang="en-US" dirty="0"/>
              <a:t>성격 </a:t>
            </a:r>
            <a:r>
              <a:rPr lang="en-US" altLang="ko-KR" dirty="0"/>
              <a:t>: </a:t>
            </a:r>
            <a:r>
              <a:rPr lang="ko-KR" altLang="en-US" dirty="0"/>
              <a:t>순수함</a:t>
            </a:r>
            <a:endParaRPr lang="en-US" altLang="ko-KR" dirty="0"/>
          </a:p>
          <a:p>
            <a:r>
              <a:rPr lang="ko-KR" altLang="en-US" dirty="0"/>
              <a:t>능력 </a:t>
            </a:r>
            <a:r>
              <a:rPr lang="en-US" altLang="ko-KR" dirty="0"/>
              <a:t>: </a:t>
            </a:r>
            <a:r>
              <a:rPr lang="ko-KR" altLang="en-US" dirty="0"/>
              <a:t>원소</a:t>
            </a:r>
            <a:r>
              <a:rPr lang="en-US" altLang="ko-KR" dirty="0"/>
              <a:t>(</a:t>
            </a:r>
            <a:r>
              <a:rPr lang="ko-KR" altLang="en-US" dirty="0"/>
              <a:t>불</a:t>
            </a:r>
            <a:r>
              <a:rPr lang="en-US" altLang="ko-KR" dirty="0"/>
              <a:t>, </a:t>
            </a:r>
            <a:r>
              <a:rPr lang="ko-KR" altLang="en-US" dirty="0"/>
              <a:t>물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A87BE6-8859-418F-98CA-28EA6664E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918" y="1744040"/>
            <a:ext cx="4588996" cy="492853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C962F8B-6B50-4E97-BAE5-F35B5A6678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78" y="3429000"/>
            <a:ext cx="3235612" cy="361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134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651A7A4-C62F-4CDB-BAD6-37654A7472A1}"/>
              </a:ext>
            </a:extLst>
          </p:cNvPr>
          <p:cNvSpPr/>
          <p:nvPr/>
        </p:nvSpPr>
        <p:spPr>
          <a:xfrm>
            <a:off x="4675114" y="402672"/>
            <a:ext cx="2841771" cy="11094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캐릭터 컨셉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44DCA1-9009-432A-A5DD-7FC7770943D3}"/>
              </a:ext>
            </a:extLst>
          </p:cNvPr>
          <p:cNvSpPr txBox="1"/>
          <p:nvPr/>
        </p:nvSpPr>
        <p:spPr>
          <a:xfrm>
            <a:off x="2525086" y="1929468"/>
            <a:ext cx="8338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이름 </a:t>
            </a:r>
            <a:r>
              <a:rPr lang="en-US" altLang="ko-KR" dirty="0"/>
              <a:t>: </a:t>
            </a:r>
            <a:r>
              <a:rPr lang="ko-KR" altLang="en-US" dirty="0" err="1"/>
              <a:t>버베나</a:t>
            </a:r>
            <a:endParaRPr lang="en-US" altLang="ko-KR" dirty="0"/>
          </a:p>
          <a:p>
            <a:r>
              <a:rPr lang="ko-KR" altLang="en-US" dirty="0"/>
              <a:t>성격 </a:t>
            </a:r>
            <a:r>
              <a:rPr lang="en-US" altLang="ko-KR" dirty="0"/>
              <a:t>: </a:t>
            </a:r>
            <a:r>
              <a:rPr lang="ko-KR" altLang="en-US" dirty="0"/>
              <a:t>호기심</a:t>
            </a:r>
            <a:endParaRPr lang="en-US" altLang="ko-KR" dirty="0"/>
          </a:p>
          <a:p>
            <a:r>
              <a:rPr lang="ko-KR" altLang="en-US" dirty="0"/>
              <a:t>능력 </a:t>
            </a:r>
            <a:r>
              <a:rPr lang="en-US" altLang="ko-KR" dirty="0"/>
              <a:t>: </a:t>
            </a:r>
            <a:r>
              <a:rPr lang="ko-KR" altLang="en-US" dirty="0"/>
              <a:t>중력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DA41EB1-C9B4-40FC-BE8B-787C4626DF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114" y="1929468"/>
            <a:ext cx="4991800" cy="492853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E5C167B-C8D3-4FC9-B4DC-A1A3E00E3C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257" y="3129797"/>
            <a:ext cx="2800741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5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651A7A4-C62F-4CDB-BAD6-37654A7472A1}"/>
              </a:ext>
            </a:extLst>
          </p:cNvPr>
          <p:cNvSpPr/>
          <p:nvPr/>
        </p:nvSpPr>
        <p:spPr>
          <a:xfrm>
            <a:off x="4675114" y="402672"/>
            <a:ext cx="2841771" cy="11094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캐릭터 컨셉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44DCA1-9009-432A-A5DD-7FC7770943D3}"/>
              </a:ext>
            </a:extLst>
          </p:cNvPr>
          <p:cNvSpPr txBox="1"/>
          <p:nvPr/>
        </p:nvSpPr>
        <p:spPr>
          <a:xfrm>
            <a:off x="2525086" y="1929468"/>
            <a:ext cx="8338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이름 </a:t>
            </a:r>
            <a:r>
              <a:rPr lang="en-US" altLang="ko-KR" dirty="0"/>
              <a:t>: </a:t>
            </a:r>
            <a:r>
              <a:rPr lang="ko-KR" altLang="en-US" dirty="0"/>
              <a:t>장미</a:t>
            </a:r>
            <a:endParaRPr lang="en-US" altLang="ko-KR" dirty="0"/>
          </a:p>
          <a:p>
            <a:r>
              <a:rPr lang="ko-KR" altLang="en-US" dirty="0"/>
              <a:t>성격 </a:t>
            </a:r>
            <a:r>
              <a:rPr lang="en-US" altLang="ko-KR" dirty="0"/>
              <a:t>: </a:t>
            </a:r>
            <a:r>
              <a:rPr lang="ko-KR" altLang="en-US" dirty="0"/>
              <a:t>자존심</a:t>
            </a:r>
            <a:endParaRPr lang="en-US" altLang="ko-KR" dirty="0"/>
          </a:p>
          <a:p>
            <a:r>
              <a:rPr lang="ko-KR" altLang="en-US" dirty="0"/>
              <a:t>능력 </a:t>
            </a:r>
            <a:r>
              <a:rPr lang="en-US" altLang="ko-KR" dirty="0"/>
              <a:t>: </a:t>
            </a:r>
            <a:r>
              <a:rPr lang="ko-KR" altLang="en-US"/>
              <a:t>회피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4429EE2-30D1-4F8E-B55F-50A14A47E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564" y="1929468"/>
            <a:ext cx="5120641" cy="452586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DB640C5-4E63-4298-9EFE-4016E7422E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320" y="3129796"/>
            <a:ext cx="2528160" cy="290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85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5F42B44-2349-4198-B8D8-D23266625651}"/>
              </a:ext>
            </a:extLst>
          </p:cNvPr>
          <p:cNvSpPr/>
          <p:nvPr/>
        </p:nvSpPr>
        <p:spPr>
          <a:xfrm>
            <a:off x="5006130" y="952848"/>
            <a:ext cx="2179740" cy="5201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Intro(</a:t>
            </a:r>
            <a:r>
              <a:rPr lang="ko-KR" altLang="en-US" sz="2800" dirty="0">
                <a:solidFill>
                  <a:schemeClr val="tx1"/>
                </a:solidFill>
              </a:rPr>
              <a:t>줄거리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3F26AE-20FC-4FB3-9759-30AF2AD1F0C0}"/>
              </a:ext>
            </a:extLst>
          </p:cNvPr>
          <p:cNvSpPr txBox="1"/>
          <p:nvPr/>
        </p:nvSpPr>
        <p:spPr>
          <a:xfrm>
            <a:off x="2382473" y="1778466"/>
            <a:ext cx="67028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한국에서 태어나서 평범하게 </a:t>
            </a:r>
            <a:r>
              <a:rPr lang="en-US" altLang="ko-KR" dirty="0"/>
              <a:t>17</a:t>
            </a:r>
            <a:r>
              <a:rPr lang="ko-KR" altLang="en-US" dirty="0"/>
              <a:t>살까지 살았었는데 </a:t>
            </a:r>
            <a:br>
              <a:rPr lang="ko-KR" altLang="en-US" dirty="0"/>
            </a:br>
            <a:r>
              <a:rPr lang="ko-KR" altLang="en-US" dirty="0"/>
              <a:t>어느 날 자고 일어나보니 세계가 바뀌어 있었다</a:t>
            </a:r>
            <a:r>
              <a:rPr lang="en-US" altLang="ko-KR" dirty="0"/>
              <a:t>. </a:t>
            </a:r>
            <a:br>
              <a:rPr lang="ko-KR" altLang="en-US" dirty="0"/>
            </a:br>
            <a:r>
              <a:rPr lang="ko-KR" altLang="en-US" dirty="0"/>
              <a:t>이 세계는 외계인에 의해서 위험에 처해있는 것 같다</a:t>
            </a:r>
            <a:r>
              <a:rPr lang="en-US" altLang="ko-KR" dirty="0"/>
              <a:t>. </a:t>
            </a:r>
            <a:br>
              <a:rPr lang="ko-KR" altLang="en-US" dirty="0"/>
            </a:br>
            <a:r>
              <a:rPr lang="ko-KR" altLang="en-US" dirty="0"/>
              <a:t>이 세계를 구해줄 구원자를 소환했다고 하는데 그 구원자가 아마도 나인 것 같다</a:t>
            </a:r>
            <a:r>
              <a:rPr lang="en-US" altLang="ko-KR" dirty="0"/>
              <a:t>… </a:t>
            </a:r>
            <a:r>
              <a:rPr lang="ko-KR" altLang="en-US" dirty="0"/>
              <a:t>다행인 것은 이 세계에서 눈을 떠보니 몸이 가벼워지고 주변이 선명하게 보이는 등 신체 능력이 향상된 것 같다</a:t>
            </a:r>
            <a:r>
              <a:rPr lang="en-US" altLang="ko-KR" dirty="0"/>
              <a:t>. </a:t>
            </a:r>
            <a:r>
              <a:rPr lang="ko-KR" altLang="en-US" dirty="0"/>
              <a:t>아마 세계 간의 밀도 차이 때문에 그렇게 느끼는 것 같다</a:t>
            </a:r>
            <a:r>
              <a:rPr lang="en-US" altLang="ko-KR" dirty="0"/>
              <a:t>. </a:t>
            </a:r>
            <a:r>
              <a:rPr lang="ko-KR" altLang="en-US" dirty="0"/>
              <a:t>지구에 있다가 달에 가면 중력이 줄어들어 점프를 더 높게 뛸 수 있듯이 그리고 다른 세계에서 </a:t>
            </a:r>
            <a:r>
              <a:rPr lang="en-US" altLang="ko-KR" dirty="0"/>
              <a:t>17</a:t>
            </a:r>
            <a:r>
              <a:rPr lang="ko-KR" altLang="en-US" dirty="0"/>
              <a:t>년 동안 살아온 나는 이 세계에서 밀도차로 인해 공간을 왜곡시켜서 주변에 영향을 끼칠 수 있는 것 같다</a:t>
            </a:r>
            <a:r>
              <a:rPr lang="en-US" altLang="ko-KR" dirty="0"/>
              <a:t>. </a:t>
            </a:r>
            <a:r>
              <a:rPr lang="ko-KR" altLang="en-US" dirty="0"/>
              <a:t>이 세계 전이를 경험함으로 밀도 차이를 느낄 수 있는데 그 느낌이 어떤 신호같이 리듬으로 느껴진다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2232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E1C585B-8622-49A5-9A11-683809A48925}"/>
              </a:ext>
            </a:extLst>
          </p:cNvPr>
          <p:cNvSpPr/>
          <p:nvPr/>
        </p:nvSpPr>
        <p:spPr>
          <a:xfrm>
            <a:off x="3583496" y="741027"/>
            <a:ext cx="5025008" cy="8388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튜토리얼 </a:t>
            </a:r>
            <a:r>
              <a:rPr lang="en-US" altLang="ko-KR" sz="2800" dirty="0">
                <a:solidFill>
                  <a:schemeClr val="tx1"/>
                </a:solidFill>
              </a:rPr>
              <a:t>– Stage 1_Start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(</a:t>
            </a:r>
            <a:r>
              <a:rPr lang="ko-KR" altLang="en-US" sz="2800" dirty="0">
                <a:solidFill>
                  <a:schemeClr val="tx1"/>
                </a:solidFill>
              </a:rPr>
              <a:t>아이리스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ko-KR" altLang="en-US" sz="2800" dirty="0">
                <a:solidFill>
                  <a:schemeClr val="tx1"/>
                </a:solidFill>
              </a:rPr>
              <a:t>한란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9E4C3AA-0555-4D79-9C2F-CE180D686C52}"/>
              </a:ext>
            </a:extLst>
          </p:cNvPr>
          <p:cNvSpPr/>
          <p:nvPr/>
        </p:nvSpPr>
        <p:spPr>
          <a:xfrm>
            <a:off x="1477820" y="3008745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구원자님 동료들을 구해주세요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1E25E27-E88E-4D41-89DE-1DD696C99FD4}"/>
              </a:ext>
            </a:extLst>
          </p:cNvPr>
          <p:cNvSpPr/>
          <p:nvPr/>
        </p:nvSpPr>
        <p:spPr>
          <a:xfrm>
            <a:off x="4916267" y="4514272"/>
            <a:ext cx="1671781" cy="84050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일단 </a:t>
            </a:r>
            <a:r>
              <a:rPr lang="ko-KR" altLang="en-US" sz="1100" dirty="0" err="1">
                <a:solidFill>
                  <a:schemeClr val="tx1"/>
                </a:solidFill>
              </a:rPr>
              <a:t>몸좀</a:t>
            </a:r>
            <a:r>
              <a:rPr lang="ko-KR" altLang="en-US" sz="1100" dirty="0">
                <a:solidFill>
                  <a:schemeClr val="tx1"/>
                </a:solidFill>
              </a:rPr>
              <a:t> 풀어 볼까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1B48BD-0B20-48B0-B34D-40905D6793ED}"/>
              </a:ext>
            </a:extLst>
          </p:cNvPr>
          <p:cNvSpPr txBox="1"/>
          <p:nvPr/>
        </p:nvSpPr>
        <p:spPr>
          <a:xfrm>
            <a:off x="5216450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아이리스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6A1BF4-DD68-498D-8560-B4704346737C}"/>
              </a:ext>
            </a:extLst>
          </p:cNvPr>
          <p:cNvSpPr txBox="1"/>
          <p:nvPr/>
        </p:nvSpPr>
        <p:spPr>
          <a:xfrm>
            <a:off x="1999673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한란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24E488-FB11-4F4D-974B-11EA093FC34D}"/>
              </a:ext>
            </a:extLst>
          </p:cNvPr>
          <p:cNvSpPr txBox="1"/>
          <p:nvPr/>
        </p:nvSpPr>
        <p:spPr>
          <a:xfrm>
            <a:off x="9047019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주인공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D05231B-799F-4D31-BB34-E238B5439B94}"/>
              </a:ext>
            </a:extLst>
          </p:cNvPr>
          <p:cNvSpPr/>
          <p:nvPr/>
        </p:nvSpPr>
        <p:spPr>
          <a:xfrm>
            <a:off x="8608504" y="4934526"/>
            <a:ext cx="1671781" cy="84050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감도 </a:t>
            </a:r>
            <a:r>
              <a:rPr lang="ko-KR" altLang="en-US" sz="1100" dirty="0" err="1">
                <a:solidFill>
                  <a:schemeClr val="tx1"/>
                </a:solidFill>
              </a:rPr>
              <a:t>안잡히지만</a:t>
            </a:r>
            <a:r>
              <a:rPr lang="ko-KR" altLang="en-US" sz="1100" dirty="0">
                <a:solidFill>
                  <a:schemeClr val="tx1"/>
                </a:solidFill>
              </a:rPr>
              <a:t> </a:t>
            </a:r>
            <a:r>
              <a:rPr lang="ko-KR" altLang="en-US" sz="1100" dirty="0" err="1">
                <a:solidFill>
                  <a:schemeClr val="tx1"/>
                </a:solidFill>
              </a:rPr>
              <a:t>어떻게든</a:t>
            </a:r>
            <a:r>
              <a:rPr lang="ko-KR" altLang="en-US" sz="1100" dirty="0">
                <a:solidFill>
                  <a:schemeClr val="tx1"/>
                </a:solidFill>
              </a:rPr>
              <a:t> </a:t>
            </a:r>
            <a:r>
              <a:rPr lang="ko-KR" altLang="en-US" sz="1100" dirty="0" err="1">
                <a:solidFill>
                  <a:schemeClr val="tx1"/>
                </a:solidFill>
              </a:rPr>
              <a:t>해볼게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A45B8B2-9C3A-4C72-B447-E39AAAF5797D}"/>
              </a:ext>
            </a:extLst>
          </p:cNvPr>
          <p:cNvSpPr/>
          <p:nvPr/>
        </p:nvSpPr>
        <p:spPr>
          <a:xfrm>
            <a:off x="1477820" y="4094018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세계를 왜곡하는 힘으로 저희에게 </a:t>
            </a:r>
            <a:r>
              <a:rPr lang="ko-KR" altLang="en-US" sz="1100" dirty="0" err="1">
                <a:solidFill>
                  <a:schemeClr val="tx1"/>
                </a:solidFill>
              </a:rPr>
              <a:t>힘을주세요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313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E1C585B-8622-49A5-9A11-683809A48925}"/>
              </a:ext>
            </a:extLst>
          </p:cNvPr>
          <p:cNvSpPr/>
          <p:nvPr/>
        </p:nvSpPr>
        <p:spPr>
          <a:xfrm>
            <a:off x="3583496" y="741027"/>
            <a:ext cx="5025008" cy="8388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튜토리얼 </a:t>
            </a:r>
            <a:r>
              <a:rPr lang="en-US" altLang="ko-KR" sz="2800" dirty="0">
                <a:solidFill>
                  <a:schemeClr val="tx1"/>
                </a:solidFill>
              </a:rPr>
              <a:t>– Stage 1_End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(</a:t>
            </a:r>
            <a:r>
              <a:rPr lang="ko-KR" altLang="en-US" sz="2800" dirty="0">
                <a:solidFill>
                  <a:schemeClr val="tx1"/>
                </a:solidFill>
              </a:rPr>
              <a:t>초능력 동료 </a:t>
            </a:r>
            <a:r>
              <a:rPr lang="en-US" altLang="ko-KR" sz="2800" dirty="0">
                <a:solidFill>
                  <a:schemeClr val="tx1"/>
                </a:solidFill>
              </a:rPr>
              <a:t>2</a:t>
            </a:r>
            <a:r>
              <a:rPr lang="ko-KR" altLang="en-US" sz="2800" dirty="0">
                <a:solidFill>
                  <a:schemeClr val="tx1"/>
                </a:solidFill>
              </a:rPr>
              <a:t>명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9E4C3AA-0555-4D79-9C2F-CE180D686C52}"/>
              </a:ext>
            </a:extLst>
          </p:cNvPr>
          <p:cNvSpPr/>
          <p:nvPr/>
        </p:nvSpPr>
        <p:spPr>
          <a:xfrm>
            <a:off x="1477820" y="3008745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구원자님</a:t>
            </a:r>
            <a:r>
              <a:rPr lang="en-US" altLang="ko-KR" sz="1100" dirty="0">
                <a:solidFill>
                  <a:schemeClr val="tx1"/>
                </a:solidFill>
              </a:rPr>
              <a:t> </a:t>
            </a:r>
            <a:r>
              <a:rPr lang="ko-KR" altLang="en-US" sz="1100" dirty="0">
                <a:solidFill>
                  <a:schemeClr val="tx1"/>
                </a:solidFill>
              </a:rPr>
              <a:t>굉장해요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1E25E27-E88E-4D41-89DE-1DD696C99FD4}"/>
              </a:ext>
            </a:extLst>
          </p:cNvPr>
          <p:cNvSpPr/>
          <p:nvPr/>
        </p:nvSpPr>
        <p:spPr>
          <a:xfrm>
            <a:off x="5008631" y="3428999"/>
            <a:ext cx="1671781" cy="84050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제법이야 애송이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1B48BD-0B20-48B0-B34D-40905D6793ED}"/>
              </a:ext>
            </a:extLst>
          </p:cNvPr>
          <p:cNvSpPr txBox="1"/>
          <p:nvPr/>
        </p:nvSpPr>
        <p:spPr>
          <a:xfrm>
            <a:off x="5216450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아이리스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6A1BF4-DD68-498D-8560-B4704346737C}"/>
              </a:ext>
            </a:extLst>
          </p:cNvPr>
          <p:cNvSpPr txBox="1"/>
          <p:nvPr/>
        </p:nvSpPr>
        <p:spPr>
          <a:xfrm>
            <a:off x="1999673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한란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24E488-FB11-4F4D-974B-11EA093FC34D}"/>
              </a:ext>
            </a:extLst>
          </p:cNvPr>
          <p:cNvSpPr txBox="1"/>
          <p:nvPr/>
        </p:nvSpPr>
        <p:spPr>
          <a:xfrm>
            <a:off x="9047019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주인공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D05231B-799F-4D31-BB34-E238B5439B94}"/>
              </a:ext>
            </a:extLst>
          </p:cNvPr>
          <p:cNvSpPr/>
          <p:nvPr/>
        </p:nvSpPr>
        <p:spPr>
          <a:xfrm>
            <a:off x="8613123" y="3849253"/>
            <a:ext cx="1671781" cy="84050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점점 감이 잡히는 </a:t>
            </a:r>
            <a:r>
              <a:rPr lang="ko-KR" altLang="en-US" sz="1100" dirty="0" err="1">
                <a:solidFill>
                  <a:schemeClr val="tx1"/>
                </a:solidFill>
              </a:rPr>
              <a:t>건지도</a:t>
            </a:r>
            <a:r>
              <a:rPr lang="en-US" altLang="ko-KR" sz="1100" dirty="0">
                <a:solidFill>
                  <a:schemeClr val="tx1"/>
                </a:solidFill>
              </a:rPr>
              <a:t>?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802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E1C585B-8622-49A5-9A11-683809A48925}"/>
              </a:ext>
            </a:extLst>
          </p:cNvPr>
          <p:cNvSpPr/>
          <p:nvPr/>
        </p:nvSpPr>
        <p:spPr>
          <a:xfrm>
            <a:off x="3239653" y="563173"/>
            <a:ext cx="5025008" cy="133246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메인 </a:t>
            </a:r>
            <a:r>
              <a:rPr lang="en-US" altLang="ko-KR" sz="2800" dirty="0">
                <a:solidFill>
                  <a:schemeClr val="tx1"/>
                </a:solidFill>
              </a:rPr>
              <a:t>– Stage 2_Start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(</a:t>
            </a:r>
            <a:r>
              <a:rPr lang="ko-KR" altLang="en-US" sz="2800" dirty="0">
                <a:solidFill>
                  <a:schemeClr val="tx1"/>
                </a:solidFill>
              </a:rPr>
              <a:t>아이리스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ko-KR" altLang="en-US" sz="2800" dirty="0">
                <a:solidFill>
                  <a:schemeClr val="tx1"/>
                </a:solidFill>
              </a:rPr>
              <a:t>한란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Enemy </a:t>
            </a:r>
            <a:r>
              <a:rPr lang="ko-KR" altLang="en-US" sz="2800" dirty="0" err="1">
                <a:solidFill>
                  <a:schemeClr val="tx1"/>
                </a:solidFill>
              </a:rPr>
              <a:t>티보치나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9E4C3AA-0555-4D79-9C2F-CE180D686C52}"/>
              </a:ext>
            </a:extLst>
          </p:cNvPr>
          <p:cNvSpPr/>
          <p:nvPr/>
        </p:nvSpPr>
        <p:spPr>
          <a:xfrm>
            <a:off x="1477820" y="3008745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구원자님 우리의 동료 </a:t>
            </a:r>
            <a:r>
              <a:rPr lang="ko-KR" altLang="en-US" sz="1100" dirty="0" err="1">
                <a:solidFill>
                  <a:schemeClr val="tx1"/>
                </a:solidFill>
              </a:rPr>
              <a:t>티보치나에요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1E25E27-E88E-4D41-89DE-1DD696C99FD4}"/>
              </a:ext>
            </a:extLst>
          </p:cNvPr>
          <p:cNvSpPr/>
          <p:nvPr/>
        </p:nvSpPr>
        <p:spPr>
          <a:xfrm>
            <a:off x="4916266" y="5110016"/>
            <a:ext cx="1671781" cy="84050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</a:rPr>
              <a:t>티보치나</a:t>
            </a:r>
            <a:r>
              <a:rPr lang="ko-KR" altLang="en-US" sz="1100" dirty="0">
                <a:solidFill>
                  <a:schemeClr val="tx1"/>
                </a:solidFill>
              </a:rPr>
              <a:t> 한판 붙어보자고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1B48BD-0B20-48B0-B34D-40905D6793ED}"/>
              </a:ext>
            </a:extLst>
          </p:cNvPr>
          <p:cNvSpPr txBox="1"/>
          <p:nvPr/>
        </p:nvSpPr>
        <p:spPr>
          <a:xfrm>
            <a:off x="5216450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아이리스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6A1BF4-DD68-498D-8560-B4704346737C}"/>
              </a:ext>
            </a:extLst>
          </p:cNvPr>
          <p:cNvSpPr txBox="1"/>
          <p:nvPr/>
        </p:nvSpPr>
        <p:spPr>
          <a:xfrm>
            <a:off x="1999673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한란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24E488-FB11-4F4D-974B-11EA093FC34D}"/>
              </a:ext>
            </a:extLst>
          </p:cNvPr>
          <p:cNvSpPr txBox="1"/>
          <p:nvPr/>
        </p:nvSpPr>
        <p:spPr>
          <a:xfrm>
            <a:off x="9047019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주인공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5CC8258-197E-4C87-A02C-B90DB1C2D11A}"/>
              </a:ext>
            </a:extLst>
          </p:cNvPr>
          <p:cNvSpPr/>
          <p:nvPr/>
        </p:nvSpPr>
        <p:spPr>
          <a:xfrm>
            <a:off x="1477819" y="3849253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지금은 외계인에게 </a:t>
            </a:r>
            <a:r>
              <a:rPr lang="ko-KR" altLang="en-US" sz="1100" dirty="0" err="1">
                <a:solidFill>
                  <a:schemeClr val="tx1"/>
                </a:solidFill>
              </a:rPr>
              <a:t>세뇌당해서</a:t>
            </a:r>
            <a:r>
              <a:rPr lang="ko-KR" altLang="en-US" sz="1100" dirty="0">
                <a:solidFill>
                  <a:schemeClr val="tx1"/>
                </a:solidFill>
              </a:rPr>
              <a:t> 우리를 공격하지만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A0DAB93-F161-4AD5-B1B9-D3C72C98FC93}"/>
              </a:ext>
            </a:extLst>
          </p:cNvPr>
          <p:cNvSpPr/>
          <p:nvPr/>
        </p:nvSpPr>
        <p:spPr>
          <a:xfrm>
            <a:off x="1477818" y="4689762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전투를 승리해서 마음에 틈이 생기면 제가 세뇌를 풀 수 있어요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EB3DE7E-E137-4FC2-BF0C-1F6E61CF4789}"/>
              </a:ext>
            </a:extLst>
          </p:cNvPr>
          <p:cNvSpPr/>
          <p:nvPr/>
        </p:nvSpPr>
        <p:spPr>
          <a:xfrm>
            <a:off x="8603886" y="5530270"/>
            <a:ext cx="1671781" cy="84050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</a:rPr>
              <a:t>티보치나씨</a:t>
            </a:r>
            <a:r>
              <a:rPr lang="ko-KR" altLang="en-US" sz="1100" dirty="0">
                <a:solidFill>
                  <a:schemeClr val="tx1"/>
                </a:solidFill>
              </a:rPr>
              <a:t> 내가 </a:t>
            </a:r>
            <a:r>
              <a:rPr lang="ko-KR" altLang="en-US" sz="1100" dirty="0" err="1">
                <a:solidFill>
                  <a:schemeClr val="tx1"/>
                </a:solidFill>
              </a:rPr>
              <a:t>구해줄게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797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9E4C3AA-0555-4D79-9C2F-CE180D686C52}"/>
              </a:ext>
            </a:extLst>
          </p:cNvPr>
          <p:cNvSpPr/>
          <p:nvPr/>
        </p:nvSpPr>
        <p:spPr>
          <a:xfrm>
            <a:off x="1477820" y="3008745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구원자님</a:t>
            </a:r>
            <a:r>
              <a:rPr lang="en-US" altLang="ko-KR" sz="1100" dirty="0">
                <a:solidFill>
                  <a:schemeClr val="tx1"/>
                </a:solidFill>
              </a:rPr>
              <a:t> </a:t>
            </a:r>
            <a:r>
              <a:rPr lang="ko-KR" altLang="en-US" sz="1100" dirty="0">
                <a:solidFill>
                  <a:schemeClr val="tx1"/>
                </a:solidFill>
              </a:rPr>
              <a:t>굉장해요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1E25E27-E88E-4D41-89DE-1DD696C99FD4}"/>
              </a:ext>
            </a:extLst>
          </p:cNvPr>
          <p:cNvSpPr/>
          <p:nvPr/>
        </p:nvSpPr>
        <p:spPr>
          <a:xfrm>
            <a:off x="5008631" y="3428999"/>
            <a:ext cx="1671781" cy="84050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제법이야 애송이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1B48BD-0B20-48B0-B34D-40905D6793ED}"/>
              </a:ext>
            </a:extLst>
          </p:cNvPr>
          <p:cNvSpPr txBox="1"/>
          <p:nvPr/>
        </p:nvSpPr>
        <p:spPr>
          <a:xfrm>
            <a:off x="5216450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아이리스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6A1BF4-DD68-498D-8560-B4704346737C}"/>
              </a:ext>
            </a:extLst>
          </p:cNvPr>
          <p:cNvSpPr txBox="1"/>
          <p:nvPr/>
        </p:nvSpPr>
        <p:spPr>
          <a:xfrm>
            <a:off x="1999673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한란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24E488-FB11-4F4D-974B-11EA093FC34D}"/>
              </a:ext>
            </a:extLst>
          </p:cNvPr>
          <p:cNvSpPr txBox="1"/>
          <p:nvPr/>
        </p:nvSpPr>
        <p:spPr>
          <a:xfrm>
            <a:off x="9047019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주인공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D05231B-799F-4D31-BB34-E238B5439B94}"/>
              </a:ext>
            </a:extLst>
          </p:cNvPr>
          <p:cNvSpPr/>
          <p:nvPr/>
        </p:nvSpPr>
        <p:spPr>
          <a:xfrm>
            <a:off x="8613123" y="3849253"/>
            <a:ext cx="1671781" cy="84050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점점 감이 잡히는 </a:t>
            </a:r>
            <a:r>
              <a:rPr lang="ko-KR" altLang="en-US" sz="1100" dirty="0" err="1">
                <a:solidFill>
                  <a:schemeClr val="tx1"/>
                </a:solidFill>
              </a:rPr>
              <a:t>건지도</a:t>
            </a:r>
            <a:r>
              <a:rPr lang="en-US" altLang="ko-KR" sz="1100" dirty="0">
                <a:solidFill>
                  <a:schemeClr val="tx1"/>
                </a:solidFill>
              </a:rPr>
              <a:t>?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BEC1AD4-F9EB-44E8-BE98-D89DDD962B94}"/>
              </a:ext>
            </a:extLst>
          </p:cNvPr>
          <p:cNvSpPr/>
          <p:nvPr/>
        </p:nvSpPr>
        <p:spPr>
          <a:xfrm>
            <a:off x="3239653" y="563173"/>
            <a:ext cx="5025008" cy="133246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메인 </a:t>
            </a:r>
            <a:r>
              <a:rPr lang="en-US" altLang="ko-KR" sz="2800" dirty="0">
                <a:solidFill>
                  <a:schemeClr val="tx1"/>
                </a:solidFill>
              </a:rPr>
              <a:t>– Stage 2_End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(</a:t>
            </a:r>
            <a:r>
              <a:rPr lang="ko-KR" altLang="en-US" sz="2800" dirty="0">
                <a:solidFill>
                  <a:schemeClr val="tx1"/>
                </a:solidFill>
              </a:rPr>
              <a:t>아이리스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ko-KR" altLang="en-US" sz="2800" dirty="0">
                <a:solidFill>
                  <a:schemeClr val="tx1"/>
                </a:solidFill>
              </a:rPr>
              <a:t>한란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Enemy </a:t>
            </a:r>
            <a:r>
              <a:rPr lang="ko-KR" altLang="en-US" sz="2800" dirty="0" err="1">
                <a:solidFill>
                  <a:schemeClr val="tx1"/>
                </a:solidFill>
              </a:rPr>
              <a:t>티보치나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268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E1C585B-8622-49A5-9A11-683809A48925}"/>
              </a:ext>
            </a:extLst>
          </p:cNvPr>
          <p:cNvSpPr/>
          <p:nvPr/>
        </p:nvSpPr>
        <p:spPr>
          <a:xfrm>
            <a:off x="3239653" y="563173"/>
            <a:ext cx="5025008" cy="133246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메인 </a:t>
            </a:r>
            <a:r>
              <a:rPr lang="en-US" altLang="ko-KR" sz="2800" dirty="0">
                <a:solidFill>
                  <a:schemeClr val="tx1"/>
                </a:solidFill>
              </a:rPr>
              <a:t>– Stage 3_End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(</a:t>
            </a:r>
            <a:r>
              <a:rPr lang="ko-KR" altLang="en-US" sz="2800" dirty="0">
                <a:solidFill>
                  <a:schemeClr val="tx1"/>
                </a:solidFill>
              </a:rPr>
              <a:t>아이리스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ko-KR" altLang="en-US" sz="2800" dirty="0">
                <a:solidFill>
                  <a:schemeClr val="tx1"/>
                </a:solidFill>
              </a:rPr>
              <a:t>한란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ko-KR" altLang="en-US" sz="2800" dirty="0" err="1">
                <a:solidFill>
                  <a:schemeClr val="tx1"/>
                </a:solidFill>
              </a:rPr>
              <a:t>티보치나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Enemy </a:t>
            </a:r>
            <a:r>
              <a:rPr lang="ko-KR" altLang="en-US" sz="2800" dirty="0" err="1">
                <a:solidFill>
                  <a:schemeClr val="tx1"/>
                </a:solidFill>
              </a:rPr>
              <a:t>티보치나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9E4C3AA-0555-4D79-9C2F-CE180D686C52}"/>
              </a:ext>
            </a:extLst>
          </p:cNvPr>
          <p:cNvSpPr/>
          <p:nvPr/>
        </p:nvSpPr>
        <p:spPr>
          <a:xfrm>
            <a:off x="1477820" y="3008745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구원자님 우리의 동료 </a:t>
            </a:r>
            <a:r>
              <a:rPr lang="ko-KR" altLang="en-US" sz="1100" dirty="0" err="1">
                <a:solidFill>
                  <a:schemeClr val="tx1"/>
                </a:solidFill>
              </a:rPr>
              <a:t>티보치나에요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1E25E27-E88E-4D41-89DE-1DD696C99FD4}"/>
              </a:ext>
            </a:extLst>
          </p:cNvPr>
          <p:cNvSpPr/>
          <p:nvPr/>
        </p:nvSpPr>
        <p:spPr>
          <a:xfrm>
            <a:off x="4916266" y="5110016"/>
            <a:ext cx="1671781" cy="84050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</a:rPr>
              <a:t>티보치나</a:t>
            </a:r>
            <a:r>
              <a:rPr lang="ko-KR" altLang="en-US" sz="1100" dirty="0">
                <a:solidFill>
                  <a:schemeClr val="tx1"/>
                </a:solidFill>
              </a:rPr>
              <a:t> 한판 붙어보자고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1B48BD-0B20-48B0-B34D-40905D6793ED}"/>
              </a:ext>
            </a:extLst>
          </p:cNvPr>
          <p:cNvSpPr txBox="1"/>
          <p:nvPr/>
        </p:nvSpPr>
        <p:spPr>
          <a:xfrm>
            <a:off x="5216450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아이리스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6A1BF4-DD68-498D-8560-B4704346737C}"/>
              </a:ext>
            </a:extLst>
          </p:cNvPr>
          <p:cNvSpPr txBox="1"/>
          <p:nvPr/>
        </p:nvSpPr>
        <p:spPr>
          <a:xfrm>
            <a:off x="1999673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한란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24E488-FB11-4F4D-974B-11EA093FC34D}"/>
              </a:ext>
            </a:extLst>
          </p:cNvPr>
          <p:cNvSpPr txBox="1"/>
          <p:nvPr/>
        </p:nvSpPr>
        <p:spPr>
          <a:xfrm>
            <a:off x="9047019" y="2267527"/>
            <a:ext cx="1773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주인공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D05231B-799F-4D31-BB34-E238B5439B94}"/>
              </a:ext>
            </a:extLst>
          </p:cNvPr>
          <p:cNvSpPr/>
          <p:nvPr/>
        </p:nvSpPr>
        <p:spPr>
          <a:xfrm>
            <a:off x="8682395" y="5530270"/>
            <a:ext cx="1671781" cy="84050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</a:rPr>
              <a:t>티보치나씨</a:t>
            </a:r>
            <a:r>
              <a:rPr lang="ko-KR" altLang="en-US" sz="1100" dirty="0">
                <a:solidFill>
                  <a:schemeClr val="tx1"/>
                </a:solidFill>
              </a:rPr>
              <a:t> 내가 </a:t>
            </a:r>
            <a:r>
              <a:rPr lang="ko-KR" altLang="en-US" sz="1100" dirty="0" err="1">
                <a:solidFill>
                  <a:schemeClr val="tx1"/>
                </a:solidFill>
              </a:rPr>
              <a:t>구해줄게</a:t>
            </a:r>
            <a:r>
              <a:rPr lang="en-US" altLang="ko-KR" sz="1100" dirty="0">
                <a:solidFill>
                  <a:schemeClr val="tx1"/>
                </a:solidFill>
              </a:rPr>
              <a:t>!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5CC8258-197E-4C87-A02C-B90DB1C2D11A}"/>
              </a:ext>
            </a:extLst>
          </p:cNvPr>
          <p:cNvSpPr/>
          <p:nvPr/>
        </p:nvSpPr>
        <p:spPr>
          <a:xfrm>
            <a:off x="1477819" y="3849253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지금은 외계인에게 </a:t>
            </a:r>
            <a:r>
              <a:rPr lang="ko-KR" altLang="en-US" sz="1100" dirty="0" err="1">
                <a:solidFill>
                  <a:schemeClr val="tx1"/>
                </a:solidFill>
              </a:rPr>
              <a:t>세뇌당해서</a:t>
            </a:r>
            <a:r>
              <a:rPr lang="ko-KR" altLang="en-US" sz="1100" dirty="0">
                <a:solidFill>
                  <a:schemeClr val="tx1"/>
                </a:solidFill>
              </a:rPr>
              <a:t> 우리를 공격하지만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A0DAB93-F161-4AD5-B1B9-D3C72C98FC93}"/>
              </a:ext>
            </a:extLst>
          </p:cNvPr>
          <p:cNvSpPr/>
          <p:nvPr/>
        </p:nvSpPr>
        <p:spPr>
          <a:xfrm>
            <a:off x="1477818" y="4689762"/>
            <a:ext cx="1671781" cy="8405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전투를 승리해서 마음에 틈이 생기면 제가 세뇌를 풀 수 있어요</a:t>
            </a:r>
          </a:p>
        </p:txBody>
      </p:sp>
    </p:spTree>
    <p:extLst>
      <p:ext uri="{BB962C8B-B14F-4D97-AF65-F5344CB8AC3E}">
        <p14:creationId xmlns:p14="http://schemas.microsoft.com/office/powerpoint/2010/main" val="1716964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651A7A4-C62F-4CDB-BAD6-37654A7472A1}"/>
              </a:ext>
            </a:extLst>
          </p:cNvPr>
          <p:cNvSpPr/>
          <p:nvPr/>
        </p:nvSpPr>
        <p:spPr>
          <a:xfrm>
            <a:off x="4675114" y="964734"/>
            <a:ext cx="2841771" cy="11094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Ending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(</a:t>
            </a:r>
            <a:r>
              <a:rPr lang="ko-KR" altLang="en-US" sz="2800" dirty="0">
                <a:solidFill>
                  <a:schemeClr val="tx1"/>
                </a:solidFill>
              </a:rPr>
              <a:t>동료 전부 구함</a:t>
            </a:r>
            <a:r>
              <a:rPr lang="en-US" altLang="ko-KR" sz="2800" dirty="0">
                <a:solidFill>
                  <a:schemeClr val="tx1"/>
                </a:solidFill>
              </a:rPr>
              <a:t>)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4288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651A7A4-C62F-4CDB-BAD6-37654A7472A1}"/>
              </a:ext>
            </a:extLst>
          </p:cNvPr>
          <p:cNvSpPr/>
          <p:nvPr/>
        </p:nvSpPr>
        <p:spPr>
          <a:xfrm>
            <a:off x="4675114" y="402672"/>
            <a:ext cx="2841771" cy="11094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캐릭터 컨셉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44DCA1-9009-432A-A5DD-7FC7770943D3}"/>
              </a:ext>
            </a:extLst>
          </p:cNvPr>
          <p:cNvSpPr txBox="1"/>
          <p:nvPr/>
        </p:nvSpPr>
        <p:spPr>
          <a:xfrm>
            <a:off x="2525086" y="1929468"/>
            <a:ext cx="8338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이름 </a:t>
            </a:r>
            <a:r>
              <a:rPr lang="en-US" altLang="ko-KR" dirty="0"/>
              <a:t>: </a:t>
            </a:r>
            <a:r>
              <a:rPr lang="ko-KR" altLang="en-US" dirty="0"/>
              <a:t>한란</a:t>
            </a:r>
            <a:endParaRPr lang="en-US" altLang="ko-KR" dirty="0"/>
          </a:p>
          <a:p>
            <a:r>
              <a:rPr lang="ko-KR" altLang="en-US" dirty="0"/>
              <a:t>성격 </a:t>
            </a:r>
            <a:r>
              <a:rPr lang="en-US" altLang="ko-KR" dirty="0"/>
              <a:t>: </a:t>
            </a:r>
            <a:r>
              <a:rPr lang="ko-KR" altLang="en-US" dirty="0"/>
              <a:t>똑똑함</a:t>
            </a:r>
            <a:endParaRPr lang="en-US" altLang="ko-KR" dirty="0"/>
          </a:p>
          <a:p>
            <a:r>
              <a:rPr lang="ko-KR" altLang="en-US" dirty="0"/>
              <a:t>능력 </a:t>
            </a:r>
            <a:r>
              <a:rPr lang="en-US" altLang="ko-KR" dirty="0"/>
              <a:t>: </a:t>
            </a:r>
            <a:r>
              <a:rPr lang="ko-KR" altLang="en-US" dirty="0"/>
              <a:t>정신조작</a:t>
            </a:r>
            <a:r>
              <a:rPr lang="en-US" altLang="ko-KR" dirty="0"/>
              <a:t>(</a:t>
            </a:r>
            <a:r>
              <a:rPr lang="ko-KR" altLang="en-US" dirty="0"/>
              <a:t>스턴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5F76385-A346-45F8-9CC3-EDEB6FF76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561" y="1745582"/>
            <a:ext cx="5041306" cy="44874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0DF862A-5844-4F2D-80D3-ACDCE70CD5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47" y="3129797"/>
            <a:ext cx="3674938" cy="357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61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276</Words>
  <Application>Microsoft Office PowerPoint</Application>
  <PresentationFormat>와이드스크린</PresentationFormat>
  <Paragraphs>79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KITRI</dc:creator>
  <cp:lastModifiedBy>KITRI</cp:lastModifiedBy>
  <cp:revision>25</cp:revision>
  <dcterms:created xsi:type="dcterms:W3CDTF">2018-01-29T08:19:32Z</dcterms:created>
  <dcterms:modified xsi:type="dcterms:W3CDTF">2018-01-30T08:47:57Z</dcterms:modified>
</cp:coreProperties>
</file>

<file path=docProps/thumbnail.jpeg>
</file>